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>
      <p:cViewPr varScale="1">
        <p:scale>
          <a:sx n="91" d="100"/>
          <a:sy n="91" d="100"/>
        </p:scale>
        <p:origin x="149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37A26AA9-1538-4ABB-8A59-F7F7320326D5}" type="datetimeFigureOut">
              <a:rPr lang="en-US" smtClean="0"/>
              <a:t>2/1/17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E1B961CE-FE9F-4847-AED4-2DB7731F61C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>
            <a:noAutofit/>
          </a:bodyPr>
          <a:lstStyle/>
          <a:p>
            <a:pPr algn="ctr"/>
            <a:r>
              <a:rPr lang="en-US" sz="2000" dirty="0" smtClean="0"/>
              <a:t>By: </a:t>
            </a:r>
          </a:p>
          <a:p>
            <a:pPr algn="ctr"/>
            <a:r>
              <a:rPr lang="en-US" sz="2000" dirty="0" smtClean="0"/>
              <a:t>Morgan Blair &amp; </a:t>
            </a:r>
          </a:p>
          <a:p>
            <a:pPr algn="ctr"/>
            <a:r>
              <a:rPr lang="en-US" sz="2000" dirty="0" smtClean="0"/>
              <a:t>Michael Blankenship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sz="2000" dirty="0" smtClean="0"/>
              <a:t>Mentor:</a:t>
            </a:r>
          </a:p>
          <a:p>
            <a:pPr algn="ctr"/>
            <a:r>
              <a:rPr lang="en-US" sz="2000" dirty="0" smtClean="0"/>
              <a:t>Uta Ziegler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Artificial Intelligence in Mancala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7548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3200" dirty="0" smtClean="0"/>
              <a:t>Thank you Dr. Ziegler for guiding us through this project!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47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0999" y="1719070"/>
            <a:ext cx="8407893" cy="4834129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Several versions worldwide</a:t>
            </a:r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err="1" smtClean="0"/>
              <a:t>Kalah</a:t>
            </a:r>
            <a:endParaRPr lang="en-US" sz="3200" dirty="0"/>
          </a:p>
          <a:p>
            <a:pPr lvl="1"/>
            <a:r>
              <a:rPr lang="en-US" sz="3000" dirty="0" smtClean="0"/>
              <a:t>2 players</a:t>
            </a:r>
          </a:p>
          <a:p>
            <a:pPr lvl="2"/>
            <a:r>
              <a:rPr lang="en-US" sz="2800" dirty="0" smtClean="0"/>
              <a:t>6 pits per player</a:t>
            </a:r>
          </a:p>
          <a:p>
            <a:pPr lvl="3"/>
            <a:r>
              <a:rPr lang="en-US" sz="2600" dirty="0" smtClean="0"/>
              <a:t>4 stones in each pit</a:t>
            </a:r>
          </a:p>
          <a:p>
            <a:pPr lvl="2"/>
            <a:r>
              <a:rPr lang="en-US" sz="2800" dirty="0" smtClean="0"/>
              <a:t>1 store</a:t>
            </a:r>
            <a:r>
              <a:rPr lang="en-US" sz="2000" dirty="0" smtClean="0"/>
              <a:t>(aka mancala) </a:t>
            </a:r>
            <a:r>
              <a:rPr lang="en-US" sz="2800" dirty="0" smtClean="0"/>
              <a:t>per player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What is Mancala?</a:t>
            </a:r>
            <a:endParaRPr lang="en-US" sz="4400" dirty="0"/>
          </a:p>
        </p:txBody>
      </p:sp>
      <p:pic>
        <p:nvPicPr>
          <p:cNvPr id="1026" name="Picture 2" descr="C:\Users\WKUUSER\Pictures\mancala\wooden_mancala_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257" y="2293584"/>
            <a:ext cx="4584700" cy="150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WKUUSER\Pictures\mancala\Mancala_Boar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200400"/>
            <a:ext cx="4357914" cy="283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27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To take a turn</a:t>
            </a:r>
          </a:p>
          <a:p>
            <a:pPr lvl="1"/>
            <a:r>
              <a:rPr lang="en-US" sz="3000" dirty="0" smtClean="0"/>
              <a:t>Pick up all stones in a pit</a:t>
            </a:r>
          </a:p>
          <a:p>
            <a:pPr lvl="1"/>
            <a:r>
              <a:rPr lang="en-US" sz="3000" dirty="0" smtClean="0"/>
              <a:t>Traverse CCW and drop a stone at each pit</a:t>
            </a:r>
          </a:p>
          <a:p>
            <a:pPr lvl="2"/>
            <a:r>
              <a:rPr lang="en-US" sz="2800" dirty="0" smtClean="0"/>
              <a:t>Skip foe’s store</a:t>
            </a:r>
          </a:p>
          <a:p>
            <a:pPr lvl="1"/>
            <a:r>
              <a:rPr lang="en-US" sz="3000" dirty="0" smtClean="0"/>
              <a:t>Turn ends unless last stone falls in a “special” pit</a:t>
            </a:r>
          </a:p>
          <a:p>
            <a:pPr lvl="2"/>
            <a:r>
              <a:rPr lang="en-US" sz="2800" dirty="0" smtClean="0"/>
              <a:t>If last stone is in your store, move again.</a:t>
            </a:r>
          </a:p>
          <a:p>
            <a:pPr lvl="2"/>
            <a:r>
              <a:rPr lang="en-US" sz="2800" dirty="0" smtClean="0"/>
              <a:t>If last lands in empty pit on own side, capture stones in opposite pit.</a:t>
            </a:r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8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Game ends when all 6 pits on a player’s side becomes empty.</a:t>
            </a:r>
          </a:p>
          <a:p>
            <a:r>
              <a:rPr lang="en-US" sz="3200" dirty="0" smtClean="0"/>
              <a:t>At the end, the player left with stones on his side collects them.</a:t>
            </a:r>
          </a:p>
          <a:p>
            <a:r>
              <a:rPr lang="en-US" sz="3200" dirty="0" smtClean="0"/>
              <a:t>The player with most stones in their respective store wins.</a:t>
            </a:r>
            <a:endParaRPr lang="en-US" sz="3200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the game end?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96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can we guarantee the AI will win?!</a:t>
            </a:r>
          </a:p>
          <a:p>
            <a:r>
              <a:rPr lang="en-US" sz="2800" dirty="0"/>
              <a:t>Generate a tree of </a:t>
            </a:r>
            <a:r>
              <a:rPr lang="en-US" sz="2800" dirty="0" smtClean="0"/>
              <a:t>future possible </a:t>
            </a:r>
            <a:r>
              <a:rPr lang="en-US" sz="2800" dirty="0"/>
              <a:t>moves</a:t>
            </a:r>
            <a:r>
              <a:rPr lang="en-US" sz="3200" dirty="0"/>
              <a:t>.</a:t>
            </a:r>
          </a:p>
          <a:p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artificial Intelligence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4302" y="3513247"/>
            <a:ext cx="7162800" cy="2308324"/>
          </a:xfrm>
          <a:prstGeom prst="rect">
            <a:avLst/>
          </a:prstGeom>
          <a:noFill/>
        </p:spPr>
        <p:txBody>
          <a:bodyPr wrap="square" rtlCol="0">
            <a:prstTxWarp prst="textWave4">
              <a:avLst/>
            </a:prstTxWarp>
            <a:spAutoFit/>
            <a:scene3d>
              <a:camera prst="obliqueTopLeft"/>
              <a:lightRig rig="threePt" dir="t"/>
            </a:scene3d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Predict the FUTURE!</a:t>
            </a:r>
            <a:endParaRPr lang="en-US" sz="72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95600"/>
            <a:ext cx="7702145" cy="3562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76709"/>
            <a:ext cx="7742987" cy="358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95600"/>
            <a:ext cx="7742987" cy="3581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76709"/>
            <a:ext cx="7742987" cy="3581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5" y="2876708"/>
            <a:ext cx="7783831" cy="3600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5" y="2876708"/>
            <a:ext cx="7783832" cy="36002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76707"/>
            <a:ext cx="7783829" cy="36002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7" y="2876707"/>
            <a:ext cx="7783829" cy="36002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00" y="2895600"/>
            <a:ext cx="7802004" cy="360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9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Size of the tree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05000"/>
            <a:ext cx="7467600" cy="459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Need to determine a rating for each board</a:t>
            </a:r>
          </a:p>
          <a:p>
            <a:pPr lvl="1"/>
            <a:r>
              <a:rPr lang="en-US" sz="3000" dirty="0" smtClean="0"/>
              <a:t>Sum all stones on AI’s side</a:t>
            </a:r>
          </a:p>
          <a:p>
            <a:pPr lvl="2"/>
            <a:r>
              <a:rPr lang="en-US" sz="2600" dirty="0" smtClean="0"/>
              <a:t>Include the pits because of the end-game rule</a:t>
            </a:r>
          </a:p>
          <a:p>
            <a:pPr lvl="2"/>
            <a:r>
              <a:rPr lang="en-US" sz="2600" dirty="0" smtClean="0"/>
              <a:t>Include store because the AI is guaranteed those stones.</a:t>
            </a:r>
          </a:p>
          <a:p>
            <a:pPr lvl="1"/>
            <a:r>
              <a:rPr lang="en-US" sz="3000" dirty="0"/>
              <a:t>Must account for other player’s turn</a:t>
            </a:r>
          </a:p>
          <a:p>
            <a:pPr lvl="2"/>
            <a:endParaRPr lang="en-US" sz="2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the boards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79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68" y="2631895"/>
            <a:ext cx="7078063" cy="258163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Picking the right move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666999"/>
            <a:ext cx="7078063" cy="2581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4" y="2666999"/>
            <a:ext cx="7078063" cy="2581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8" y="2653315"/>
            <a:ext cx="7078063" cy="25816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4" y="2666999"/>
            <a:ext cx="7078063" cy="2581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8" y="2672686"/>
            <a:ext cx="7078063" cy="25816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68" y="2672686"/>
            <a:ext cx="7078063" cy="2581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74" y="2672686"/>
            <a:ext cx="7079937" cy="25823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2260" y="1752600"/>
            <a:ext cx="714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this mini-max algorithm, the AI picks the highest scoring path assuming the worst case scenario.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2261" y="541020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means if the foe does not choose the minimum, the AI’s score will increase. </a:t>
            </a:r>
            <a:endParaRPr lang="en-US" dirty="0"/>
          </a:p>
          <a:p>
            <a:r>
              <a:rPr lang="en-US" dirty="0" smtClean="0"/>
              <a:t>The path the AI chooses may not be the overall maximum.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7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Tree depth</a:t>
            </a:r>
          </a:p>
          <a:p>
            <a:r>
              <a:rPr lang="en-US" sz="3200" dirty="0" smtClean="0"/>
              <a:t>No free move game mechanic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971800"/>
            <a:ext cx="7391400" cy="341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d">
  <a:themeElements>
    <a:clrScheme name="Grid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Grid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410</TotalTime>
  <Words>292</Words>
  <Application>Microsoft Macintosh PowerPoint</Application>
  <PresentationFormat>On-screen Show (4:3)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Franklin Gothic Medium</vt:lpstr>
      <vt:lpstr>Wingdings</vt:lpstr>
      <vt:lpstr>Wingdings 2</vt:lpstr>
      <vt:lpstr>Grid</vt:lpstr>
      <vt:lpstr>Artificial Intelligence in Mancala</vt:lpstr>
      <vt:lpstr>What is Mancala?</vt:lpstr>
      <vt:lpstr>How to Play?</vt:lpstr>
      <vt:lpstr>How does the game end?</vt:lpstr>
      <vt:lpstr>The artificial Intelligence</vt:lpstr>
      <vt:lpstr>Size of the tree</vt:lpstr>
      <vt:lpstr>Evaluating the boards</vt:lpstr>
      <vt:lpstr>Picking the right move</vt:lpstr>
      <vt:lpstr>Limitations</vt:lpstr>
      <vt:lpstr>Questions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Sparks, Devin</dc:creator>
  <cp:lastModifiedBy>Microsoft Office User</cp:lastModifiedBy>
  <cp:revision>26</cp:revision>
  <dcterms:created xsi:type="dcterms:W3CDTF">2015-03-27T19:20:54Z</dcterms:created>
  <dcterms:modified xsi:type="dcterms:W3CDTF">2017-02-01T08:25:57Z</dcterms:modified>
</cp:coreProperties>
</file>